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3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592E"/>
    <a:srgbClr val="685A3E"/>
    <a:srgbClr val="2A394E"/>
    <a:srgbClr val="F2F2F4"/>
    <a:srgbClr val="26364B"/>
    <a:srgbClr val="EF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E68285-2E3B-4C16-9AEB-7A404D487AE5}" v="2" dt="2025-01-25T05:21:15.370"/>
    <p1510:client id="{776600E5-8002-450D-834D-79447023C062}" v="18" dt="2025-01-25T14:01:41.3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0970" autoAdjust="0"/>
    <p:restoredTop sz="94696"/>
  </p:normalViewPr>
  <p:slideViewPr>
    <p:cSldViewPr snapToGrid="0" snapToObjects="1">
      <p:cViewPr varScale="1">
        <p:scale>
          <a:sx n="116" d="100"/>
          <a:sy n="116" d="100"/>
        </p:scale>
        <p:origin x="62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4033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1487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6946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293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3353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9396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5" r:id="rId2"/>
    <p:sldLayoutId id="2147483668" r:id="rId3"/>
    <p:sldLayoutId id="2147483664" r:id="rId4"/>
    <p:sldLayoutId id="2147483663" r:id="rId5"/>
    <p:sldLayoutId id="2147483666" r:id="rId6"/>
    <p:sldLayoutId id="214748366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0827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0</Words>
  <Application>Microsoft Office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3" baseType="lpstr">
      <vt:lpstr>Arial</vt:lpstr>
      <vt:lpstr>Office Theme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PC</dc:creator>
  <cp:keywords/>
  <dc:description>generated using python-pptx</dc:description>
  <cp:lastModifiedBy>HONG</cp:lastModifiedBy>
  <cp:revision>32</cp:revision>
  <dcterms:created xsi:type="dcterms:W3CDTF">2013-01-27T09:14:16Z</dcterms:created>
  <dcterms:modified xsi:type="dcterms:W3CDTF">2025-02-22T10:16:59Z</dcterms:modified>
  <cp:category/>
</cp:coreProperties>
</file>

<file path=docProps/thumbnail.jpeg>
</file>